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  <p:sldMasterId id="2147483725" r:id="rId3"/>
    <p:sldMasterId id="2147483759" r:id="rId4"/>
    <p:sldMasterId id="2147483781" r:id="rId5"/>
    <p:sldMasterId id="2147483804" r:id="rId6"/>
    <p:sldMasterId id="2147483826" r:id="rId7"/>
  </p:sldMasterIdLst>
  <p:notesMasterIdLst>
    <p:notesMasterId r:id="rId19"/>
  </p:notesMasterIdLst>
  <p:handoutMasterIdLst>
    <p:handoutMasterId r:id="rId20"/>
  </p:handoutMasterIdLst>
  <p:sldIdLst>
    <p:sldId id="400" r:id="rId8"/>
    <p:sldId id="405" r:id="rId9"/>
    <p:sldId id="324" r:id="rId10"/>
    <p:sldId id="406" r:id="rId11"/>
    <p:sldId id="410" r:id="rId12"/>
    <p:sldId id="407" r:id="rId13"/>
    <p:sldId id="408" r:id="rId14"/>
    <p:sldId id="409" r:id="rId15"/>
    <p:sldId id="411" r:id="rId16"/>
    <p:sldId id="412" r:id="rId17"/>
    <p:sldId id="4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3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9A7E6-398B-E249-A853-AF0C1F0C9A8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DE4142D-370D-6A4B-BD4E-3FBC5E4A695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Register for Call for Code</a:t>
          </a:r>
        </a:p>
      </dgm:t>
    </dgm:pt>
    <dgm:pt modelId="{797DC093-88EE-E246-A950-B1E4C71BF2B7}" type="parTrans" cxnId="{A9137B50-B3C8-5D47-BF08-F91C1F9FEF27}">
      <dgm:prSet/>
      <dgm:spPr/>
      <dgm:t>
        <a:bodyPr/>
        <a:lstStyle/>
        <a:p>
          <a:endParaRPr lang="en-US"/>
        </a:p>
      </dgm:t>
    </dgm:pt>
    <dgm:pt modelId="{F532C0DA-D207-1E48-8ED2-474B1DCAEE9B}" type="sibTrans" cxnId="{A9137B50-B3C8-5D47-BF08-F91C1F9FEF27}">
      <dgm:prSet/>
      <dgm:spPr/>
      <dgm:t>
        <a:bodyPr/>
        <a:lstStyle/>
        <a:p>
          <a:endParaRPr lang="en-US"/>
        </a:p>
      </dgm:t>
    </dgm:pt>
    <dgm:pt modelId="{F9BB0367-C89A-7F48-BB6B-CFD15535EAB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Invitation from Call for Code Slack Channel</a:t>
          </a:r>
        </a:p>
      </dgm:t>
    </dgm:pt>
    <dgm:pt modelId="{EFA14C51-1023-4648-8383-A62F235A6723}" type="parTrans" cxnId="{71E0E44F-6C8B-5849-9F66-E40956D9B851}">
      <dgm:prSet/>
      <dgm:spPr/>
      <dgm:t>
        <a:bodyPr/>
        <a:lstStyle/>
        <a:p>
          <a:endParaRPr lang="en-US"/>
        </a:p>
      </dgm:t>
    </dgm:pt>
    <dgm:pt modelId="{E730151E-16CE-1247-ABAE-72E70C2DE1E8}" type="sibTrans" cxnId="{71E0E44F-6C8B-5849-9F66-E40956D9B851}">
      <dgm:prSet/>
      <dgm:spPr/>
      <dgm:t>
        <a:bodyPr/>
        <a:lstStyle/>
        <a:p>
          <a:endParaRPr lang="en-US"/>
        </a:p>
      </dgm:t>
    </dgm:pt>
    <dgm:pt modelId="{96A54D9F-7D69-1A4A-90E9-2146D39812CA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Join IBM Coder Platform</a:t>
          </a:r>
        </a:p>
      </dgm:t>
    </dgm:pt>
    <dgm:pt modelId="{72E6AD87-D2FD-0646-9FAF-77624599097A}" type="parTrans" cxnId="{D8EA185E-60D3-F442-99E1-BBC9F51CD043}">
      <dgm:prSet/>
      <dgm:spPr/>
      <dgm:t>
        <a:bodyPr/>
        <a:lstStyle/>
        <a:p>
          <a:endParaRPr lang="en-US"/>
        </a:p>
      </dgm:t>
    </dgm:pt>
    <dgm:pt modelId="{7791082E-1748-F645-89EC-E6D815445F3C}" type="sibTrans" cxnId="{D8EA185E-60D3-F442-99E1-BBC9F51CD043}">
      <dgm:prSet/>
      <dgm:spPr/>
      <dgm:t>
        <a:bodyPr/>
        <a:lstStyle/>
        <a:p>
          <a:endParaRPr lang="en-US"/>
        </a:p>
      </dgm:t>
    </dgm:pt>
    <dgm:pt modelId="{9D19C5A6-EBA8-494E-B8FB-B58083C2B96C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Sign Up for IBM Cloud Account</a:t>
          </a:r>
        </a:p>
      </dgm:t>
    </dgm:pt>
    <dgm:pt modelId="{D4171293-22AD-4B42-84DE-4BA19384F5C6}" type="parTrans" cxnId="{021E7C11-D2E8-CC47-A639-5A6569D31931}">
      <dgm:prSet/>
      <dgm:spPr/>
      <dgm:t>
        <a:bodyPr/>
        <a:lstStyle/>
        <a:p>
          <a:endParaRPr lang="en-US"/>
        </a:p>
      </dgm:t>
    </dgm:pt>
    <dgm:pt modelId="{5013C5B0-B5AF-0043-B07D-8D73E4B87EAF}" type="sibTrans" cxnId="{021E7C11-D2E8-CC47-A639-5A6569D31931}">
      <dgm:prSet/>
      <dgm:spPr/>
      <dgm:t>
        <a:bodyPr/>
        <a:lstStyle/>
        <a:p>
          <a:endParaRPr lang="en-US"/>
        </a:p>
      </dgm:t>
    </dgm:pt>
    <dgm:pt modelId="{A3258FC9-8DD3-074A-9D47-FF0D7509B6CA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Start building for Call for Code Challenge</a:t>
          </a:r>
        </a:p>
      </dgm:t>
    </dgm:pt>
    <dgm:pt modelId="{0DF750CE-7273-8C4E-A5C1-108EE0632119}" type="parTrans" cxnId="{3A5FF406-5C2B-1146-B8EA-47193184E6F3}">
      <dgm:prSet/>
      <dgm:spPr/>
      <dgm:t>
        <a:bodyPr/>
        <a:lstStyle/>
        <a:p>
          <a:endParaRPr lang="en-US"/>
        </a:p>
      </dgm:t>
    </dgm:pt>
    <dgm:pt modelId="{F425AAC7-009D-6E43-9A90-3E34A5173EBF}" type="sibTrans" cxnId="{3A5FF406-5C2B-1146-B8EA-47193184E6F3}">
      <dgm:prSet/>
      <dgm:spPr/>
      <dgm:t>
        <a:bodyPr/>
        <a:lstStyle/>
        <a:p>
          <a:endParaRPr lang="en-US"/>
        </a:p>
      </dgm:t>
    </dgm:pt>
    <dgm:pt modelId="{54829B88-B389-4045-B52F-624ED9296C40}" type="pres">
      <dgm:prSet presAssocID="{5A09A7E6-398B-E249-A853-AF0C1F0C9A88}" presName="Name0" presStyleCnt="0">
        <dgm:presLayoutVars>
          <dgm:dir/>
          <dgm:animLvl val="lvl"/>
          <dgm:resizeHandles val="exact"/>
        </dgm:presLayoutVars>
      </dgm:prSet>
      <dgm:spPr/>
    </dgm:pt>
    <dgm:pt modelId="{B140AD35-F5E3-2841-AC86-C0BE7EB10DA3}" type="pres">
      <dgm:prSet presAssocID="{7DE4142D-370D-6A4B-BD4E-3FBC5E4A695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58BE5C-91D1-7348-97F2-4894135375DA}" type="pres">
      <dgm:prSet presAssocID="{F532C0DA-D207-1E48-8ED2-474B1DCAEE9B}" presName="parTxOnlySpace" presStyleCnt="0"/>
      <dgm:spPr/>
    </dgm:pt>
    <dgm:pt modelId="{DB8D9274-7D2B-5A4F-9B39-179DECCD0CBD}" type="pres">
      <dgm:prSet presAssocID="{F9BB0367-C89A-7F48-BB6B-CFD15535EAB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D1AE12-D61F-7F45-8183-B4000CBD6EE0}" type="pres">
      <dgm:prSet presAssocID="{E730151E-16CE-1247-ABAE-72E70C2DE1E8}" presName="parTxOnlySpace" presStyleCnt="0"/>
      <dgm:spPr/>
    </dgm:pt>
    <dgm:pt modelId="{FB037A40-A9C6-9544-911F-E8DFD2D0CF07}" type="pres">
      <dgm:prSet presAssocID="{96A54D9F-7D69-1A4A-90E9-2146D39812C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6E1DDE3-D60C-BD49-8256-70A1061E0610}" type="pres">
      <dgm:prSet presAssocID="{7791082E-1748-F645-89EC-E6D815445F3C}" presName="parTxOnlySpace" presStyleCnt="0"/>
      <dgm:spPr/>
    </dgm:pt>
    <dgm:pt modelId="{2318AF69-9D26-564C-BF0F-ECEEDE6D896A}" type="pres">
      <dgm:prSet presAssocID="{9D19C5A6-EBA8-494E-B8FB-B58083C2B9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86E261-5B5F-0642-8A2B-33D4C593CB56}" type="pres">
      <dgm:prSet presAssocID="{5013C5B0-B5AF-0043-B07D-8D73E4B87EAF}" presName="parTxOnlySpace" presStyleCnt="0"/>
      <dgm:spPr/>
    </dgm:pt>
    <dgm:pt modelId="{1B07642A-8AA2-F647-A951-C2263AD0D6AC}" type="pres">
      <dgm:prSet presAssocID="{A3258FC9-8DD3-074A-9D47-FF0D7509B6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A5FF406-5C2B-1146-B8EA-47193184E6F3}" srcId="{5A09A7E6-398B-E249-A853-AF0C1F0C9A88}" destId="{A3258FC9-8DD3-074A-9D47-FF0D7509B6CA}" srcOrd="4" destOrd="0" parTransId="{0DF750CE-7273-8C4E-A5C1-108EE0632119}" sibTransId="{F425AAC7-009D-6E43-9A90-3E34A5173EBF}"/>
    <dgm:cxn modelId="{021E7C11-D2E8-CC47-A639-5A6569D31931}" srcId="{5A09A7E6-398B-E249-A853-AF0C1F0C9A88}" destId="{9D19C5A6-EBA8-494E-B8FB-B58083C2B96C}" srcOrd="3" destOrd="0" parTransId="{D4171293-22AD-4B42-84DE-4BA19384F5C6}" sibTransId="{5013C5B0-B5AF-0043-B07D-8D73E4B87EAF}"/>
    <dgm:cxn modelId="{71E0E44F-6C8B-5849-9F66-E40956D9B851}" srcId="{5A09A7E6-398B-E249-A853-AF0C1F0C9A88}" destId="{F9BB0367-C89A-7F48-BB6B-CFD15535EABB}" srcOrd="1" destOrd="0" parTransId="{EFA14C51-1023-4648-8383-A62F235A6723}" sibTransId="{E730151E-16CE-1247-ABAE-72E70C2DE1E8}"/>
    <dgm:cxn modelId="{A9137B50-B3C8-5D47-BF08-F91C1F9FEF27}" srcId="{5A09A7E6-398B-E249-A853-AF0C1F0C9A88}" destId="{7DE4142D-370D-6A4B-BD4E-3FBC5E4A6950}" srcOrd="0" destOrd="0" parTransId="{797DC093-88EE-E246-A950-B1E4C71BF2B7}" sibTransId="{F532C0DA-D207-1E48-8ED2-474B1DCAEE9B}"/>
    <dgm:cxn modelId="{D8EA185E-60D3-F442-99E1-BBC9F51CD043}" srcId="{5A09A7E6-398B-E249-A853-AF0C1F0C9A88}" destId="{96A54D9F-7D69-1A4A-90E9-2146D39812CA}" srcOrd="2" destOrd="0" parTransId="{72E6AD87-D2FD-0646-9FAF-77624599097A}" sibTransId="{7791082E-1748-F645-89EC-E6D815445F3C}"/>
    <dgm:cxn modelId="{6CF21B79-DCDB-304A-8E45-2F4B9DDBBE59}" type="presOf" srcId="{5A09A7E6-398B-E249-A853-AF0C1F0C9A88}" destId="{54829B88-B389-4045-B52F-624ED9296C40}" srcOrd="0" destOrd="0" presId="urn:microsoft.com/office/officeart/2005/8/layout/chevron1"/>
    <dgm:cxn modelId="{0ECD557B-DC9A-E948-8F1B-F8365460DA51}" type="presOf" srcId="{96A54D9F-7D69-1A4A-90E9-2146D39812CA}" destId="{FB037A40-A9C6-9544-911F-E8DFD2D0CF07}" srcOrd="0" destOrd="0" presId="urn:microsoft.com/office/officeart/2005/8/layout/chevron1"/>
    <dgm:cxn modelId="{0100D7CD-DDD5-5A45-B946-76952CC72CED}" type="presOf" srcId="{9D19C5A6-EBA8-494E-B8FB-B58083C2B96C}" destId="{2318AF69-9D26-564C-BF0F-ECEEDE6D896A}" srcOrd="0" destOrd="0" presId="urn:microsoft.com/office/officeart/2005/8/layout/chevron1"/>
    <dgm:cxn modelId="{3F5A42E9-D745-C642-82C6-DBE738D6CA2D}" type="presOf" srcId="{F9BB0367-C89A-7F48-BB6B-CFD15535EABB}" destId="{DB8D9274-7D2B-5A4F-9B39-179DECCD0CBD}" srcOrd="0" destOrd="0" presId="urn:microsoft.com/office/officeart/2005/8/layout/chevron1"/>
    <dgm:cxn modelId="{9CAAC7F9-B50D-6847-B80C-F4BCB9346FEF}" type="presOf" srcId="{A3258FC9-8DD3-074A-9D47-FF0D7509B6CA}" destId="{1B07642A-8AA2-F647-A951-C2263AD0D6AC}" srcOrd="0" destOrd="0" presId="urn:microsoft.com/office/officeart/2005/8/layout/chevron1"/>
    <dgm:cxn modelId="{B5AD27FF-9D3B-DE42-9354-ECF112214ABE}" type="presOf" srcId="{7DE4142D-370D-6A4B-BD4E-3FBC5E4A6950}" destId="{B140AD35-F5E3-2841-AC86-C0BE7EB10DA3}" srcOrd="0" destOrd="0" presId="urn:microsoft.com/office/officeart/2005/8/layout/chevron1"/>
    <dgm:cxn modelId="{F54B11C9-98F8-334C-A678-6E35D8E09873}" type="presParOf" srcId="{54829B88-B389-4045-B52F-624ED9296C40}" destId="{B140AD35-F5E3-2841-AC86-C0BE7EB10DA3}" srcOrd="0" destOrd="0" presId="urn:microsoft.com/office/officeart/2005/8/layout/chevron1"/>
    <dgm:cxn modelId="{98BAE027-C087-6B40-9F18-9405349C42C0}" type="presParOf" srcId="{54829B88-B389-4045-B52F-624ED9296C40}" destId="{3158BE5C-91D1-7348-97F2-4894135375DA}" srcOrd="1" destOrd="0" presId="urn:microsoft.com/office/officeart/2005/8/layout/chevron1"/>
    <dgm:cxn modelId="{3B6ACD07-33E3-774E-B867-DC039E1A42B1}" type="presParOf" srcId="{54829B88-B389-4045-B52F-624ED9296C40}" destId="{DB8D9274-7D2B-5A4F-9B39-179DECCD0CBD}" srcOrd="2" destOrd="0" presId="urn:microsoft.com/office/officeart/2005/8/layout/chevron1"/>
    <dgm:cxn modelId="{B9351EF7-F6DD-1148-89FE-65D8CE4B76AF}" type="presParOf" srcId="{54829B88-B389-4045-B52F-624ED9296C40}" destId="{2BD1AE12-D61F-7F45-8183-B4000CBD6EE0}" srcOrd="3" destOrd="0" presId="urn:microsoft.com/office/officeart/2005/8/layout/chevron1"/>
    <dgm:cxn modelId="{CF36C84B-4D4A-834F-A6B3-FBEBD7A9AEE3}" type="presParOf" srcId="{54829B88-B389-4045-B52F-624ED9296C40}" destId="{FB037A40-A9C6-9544-911F-E8DFD2D0CF07}" srcOrd="4" destOrd="0" presId="urn:microsoft.com/office/officeart/2005/8/layout/chevron1"/>
    <dgm:cxn modelId="{219C1C18-6E75-9F4E-976B-CFB430C53E4B}" type="presParOf" srcId="{54829B88-B389-4045-B52F-624ED9296C40}" destId="{56E1DDE3-D60C-BD49-8256-70A1061E0610}" srcOrd="5" destOrd="0" presId="urn:microsoft.com/office/officeart/2005/8/layout/chevron1"/>
    <dgm:cxn modelId="{BE416996-4553-B949-8FE8-22430376B1BA}" type="presParOf" srcId="{54829B88-B389-4045-B52F-624ED9296C40}" destId="{2318AF69-9D26-564C-BF0F-ECEEDE6D896A}" srcOrd="6" destOrd="0" presId="urn:microsoft.com/office/officeart/2005/8/layout/chevron1"/>
    <dgm:cxn modelId="{5A86EE98-0CDB-CA43-9843-183A83047AD2}" type="presParOf" srcId="{54829B88-B389-4045-B52F-624ED9296C40}" destId="{F286E261-5B5F-0642-8A2B-33D4C593CB56}" srcOrd="7" destOrd="0" presId="urn:microsoft.com/office/officeart/2005/8/layout/chevron1"/>
    <dgm:cxn modelId="{1CE2FDEF-B7E4-264F-9EBB-41CB2CA44341}" type="presParOf" srcId="{54829B88-B389-4045-B52F-624ED9296C40}" destId="{1B07642A-8AA2-F647-A951-C2263AD0D6AC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0AD35-F5E3-2841-AC86-C0BE7EB10DA3}">
      <dsp:nvSpPr>
        <dsp:cNvPr id="0" name=""/>
        <dsp:cNvSpPr/>
      </dsp:nvSpPr>
      <dsp:spPr>
        <a:xfrm>
          <a:off x="2904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Register for Call for Code</a:t>
          </a:r>
        </a:p>
      </dsp:txBody>
      <dsp:txXfrm>
        <a:off x="519971" y="2103469"/>
        <a:ext cx="1551201" cy="1034134"/>
      </dsp:txXfrm>
    </dsp:sp>
    <dsp:sp modelId="{DB8D9274-7D2B-5A4F-9B39-179DECCD0CBD}">
      <dsp:nvSpPr>
        <dsp:cNvPr id="0" name=""/>
        <dsp:cNvSpPr/>
      </dsp:nvSpPr>
      <dsp:spPr>
        <a:xfrm>
          <a:off x="2329706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Invitation from Call for Code Slack Channel</a:t>
          </a:r>
        </a:p>
      </dsp:txBody>
      <dsp:txXfrm>
        <a:off x="2846773" y="2103469"/>
        <a:ext cx="1551201" cy="1034134"/>
      </dsp:txXfrm>
    </dsp:sp>
    <dsp:sp modelId="{FB037A40-A9C6-9544-911F-E8DFD2D0CF07}">
      <dsp:nvSpPr>
        <dsp:cNvPr id="0" name=""/>
        <dsp:cNvSpPr/>
      </dsp:nvSpPr>
      <dsp:spPr>
        <a:xfrm>
          <a:off x="4656507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Join IBM Coder Platform</a:t>
          </a:r>
        </a:p>
      </dsp:txBody>
      <dsp:txXfrm>
        <a:off x="5173574" y="2103469"/>
        <a:ext cx="1551201" cy="1034134"/>
      </dsp:txXfrm>
    </dsp:sp>
    <dsp:sp modelId="{2318AF69-9D26-564C-BF0F-ECEEDE6D896A}">
      <dsp:nvSpPr>
        <dsp:cNvPr id="0" name=""/>
        <dsp:cNvSpPr/>
      </dsp:nvSpPr>
      <dsp:spPr>
        <a:xfrm>
          <a:off x="6983309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Up for IBM Cloud Account</a:t>
          </a:r>
        </a:p>
      </dsp:txBody>
      <dsp:txXfrm>
        <a:off x="7500376" y="2103469"/>
        <a:ext cx="1551201" cy="1034134"/>
      </dsp:txXfrm>
    </dsp:sp>
    <dsp:sp modelId="{1B07642A-8AA2-F647-A951-C2263AD0D6AC}">
      <dsp:nvSpPr>
        <dsp:cNvPr id="0" name=""/>
        <dsp:cNvSpPr/>
      </dsp:nvSpPr>
      <dsp:spPr>
        <a:xfrm>
          <a:off x="9310111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building for Call for Code Challenge</a:t>
          </a:r>
        </a:p>
      </dsp:txBody>
      <dsp:txXfrm>
        <a:off x="9827178" y="2103469"/>
        <a:ext cx="1551201" cy="103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DA73-A535-DC46-B8C5-F4A02902A52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3A45B-3187-FD47-9D90-B1E43154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B97-3BD1-B141-9152-CEDA376B6996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A97A-0638-E840-8C03-5D0B62C62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4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4D956A-D03E-4EA9-B630-9EAEE14ED30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66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6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8.jpeg"/><Relationship Id="rId4" Type="http://schemas.openxmlformats.org/officeDocument/2006/relationships/image" Target="../media/image37.tif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jpeg"/><Relationship Id="rId4" Type="http://schemas.openxmlformats.org/officeDocument/2006/relationships/image" Target="../media/image29.tif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09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44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233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90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84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39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588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86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16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922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3622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70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976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500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050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00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57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9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616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5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7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613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167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793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027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841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4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96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13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98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984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7969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275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985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1413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82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209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76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606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83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96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302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822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342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023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93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3893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81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1981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87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1332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848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0489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199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044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9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0883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05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0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4908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5BD8-8AC5-4640-9EF1-5C6FDA11169F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6ED22-1E4E-C14A-B74E-115D501A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7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34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1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1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26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45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36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598" indent="-15659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56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5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9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8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0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43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7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0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2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70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9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138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41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6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67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21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1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 sz="1467"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9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8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228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6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917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573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114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599" b="0">
                <a:latin typeface="Helvetica Neue Medium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99" dirty="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2416969" y="3536157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77" algn="ctr">
              <a:spcBef>
                <a:spcPts val="0"/>
              </a:spcBef>
              <a:buSzTx/>
              <a:buNone/>
              <a:defRPr sz="2200"/>
            </a:lvl2pPr>
            <a:lvl3pPr marL="0" indent="228554" algn="ctr">
              <a:spcBef>
                <a:spcPts val="0"/>
              </a:spcBef>
              <a:buSzTx/>
              <a:buNone/>
              <a:defRPr sz="2200"/>
            </a:lvl3pPr>
            <a:lvl4pPr marL="0" indent="342831" algn="ctr">
              <a:spcBef>
                <a:spcPts val="0"/>
              </a:spcBef>
              <a:buSzTx/>
              <a:buNone/>
              <a:defRPr sz="2200"/>
            </a:lvl4pPr>
            <a:lvl5pPr marL="0" indent="457109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552222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2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150"/>
            </a:lvl2pPr>
            <a:lvl3pPr>
              <a:defRPr sz="1900"/>
            </a:lvl3pPr>
            <a:lvl4pPr>
              <a:defRPr sz="1900"/>
            </a:lvl4pPr>
            <a:lvl5pPr>
              <a:defRPr sz="16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32055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57555" y="2129266"/>
            <a:ext cx="3427368" cy="1268869"/>
          </a:xfrm>
        </p:spPr>
        <p:txBody>
          <a:bodyPr anchor="t"/>
          <a:lstStyle>
            <a:lvl1pPr>
              <a:defRPr sz="2999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asted-image.tif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6882797" y="1569677"/>
            <a:ext cx="2562446" cy="375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tif"/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558" y="1"/>
            <a:ext cx="3386374" cy="204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nerdea_shot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2695" y="4833692"/>
            <a:ext cx="2968739" cy="2024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jpeg"/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2164977"/>
            <a:ext cx="2065598" cy="256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.png"/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3371" y="5961768"/>
            <a:ext cx="3538102" cy="896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G_0521-1880x960.jpg"/>
          <p:cNvPicPr/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89" y="4833691"/>
            <a:ext cx="3538685" cy="101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IMG_2915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33691"/>
            <a:ext cx="2646769" cy="2024310"/>
          </a:xfrm>
          <a:prstGeom prst="rect">
            <a:avLst/>
          </a:prstGeom>
        </p:spPr>
      </p:pic>
      <p:pic>
        <p:nvPicPr>
          <p:cNvPr id="18" name="Picture 17" descr="IMG_2914.JPG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1"/>
            <a:ext cx="2065597" cy="2047084"/>
          </a:xfrm>
          <a:prstGeom prst="rect">
            <a:avLst/>
          </a:prstGeom>
        </p:spPr>
      </p:pic>
      <p:pic>
        <p:nvPicPr>
          <p:cNvPr id="19" name="Picture 18" descr="IMG_2913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45186" y="1045182"/>
            <a:ext cx="4727424" cy="2637055"/>
          </a:xfrm>
          <a:prstGeom prst="rect">
            <a:avLst/>
          </a:prstGeom>
        </p:spPr>
      </p:pic>
      <p:pic>
        <p:nvPicPr>
          <p:cNvPr id="20" name="Picture 19" descr="IMG_2904.JPG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495" y="-3"/>
            <a:ext cx="3753050" cy="2047088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 bwMode="auto">
          <a:xfrm>
            <a:off x="2751468" y="3562750"/>
            <a:ext cx="3433455" cy="11759"/>
          </a:xfrm>
          <a:prstGeom prst="line">
            <a:avLst/>
          </a:prstGeom>
          <a:gradFill rotWithShape="1">
            <a:gsLst>
              <a:gs pos="0">
                <a:srgbClr val="0066FF">
                  <a:alpha val="70000"/>
                </a:srgbClr>
              </a:gs>
              <a:gs pos="100000">
                <a:srgbClr val="E1E2FE"/>
              </a:gs>
            </a:gsLst>
            <a:lin ang="5400000" scaled="1"/>
          </a:gra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ontent Placeholder 27"/>
          <p:cNvSpPr>
            <a:spLocks noGrp="1"/>
          </p:cNvSpPr>
          <p:nvPr>
            <p:ph sz="quarter" idx="11" hasCustomPrompt="1"/>
          </p:nvPr>
        </p:nvSpPr>
        <p:spPr>
          <a:xfrm>
            <a:off x="2747797" y="3689716"/>
            <a:ext cx="3469987" cy="10620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Click to edit Sub-title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3515" y="4847167"/>
            <a:ext cx="2728485" cy="20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8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 Content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0340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95743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4118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179520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135261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8120664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45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369" y="490749"/>
            <a:ext cx="8067064" cy="72455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057" y="1357640"/>
            <a:ext cx="8064142" cy="5156844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chemeClr val="bg1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chemeClr val="bg1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7284" y="504082"/>
            <a:ext cx="2919421" cy="5331564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85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igh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17" y="457903"/>
            <a:ext cx="8067064" cy="65886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802" y="1335743"/>
            <a:ext cx="8064142" cy="5178741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Picture 5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976994" y="471236"/>
            <a:ext cx="2919421" cy="604324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rgbClr val="FFFFFF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rgbClr val="FFFFFF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rgbClr val="FFFFFF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014019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53978" y="3899075"/>
            <a:ext cx="8722188" cy="1575281"/>
          </a:xfrm>
        </p:spPr>
        <p:txBody>
          <a:bodyPr lIns="0" tIns="0" rIns="0" bIns="0">
            <a:noAutofit/>
          </a:bodyPr>
          <a:lstStyle>
            <a:lvl1pPr algn="l">
              <a:defRPr sz="4299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9" y="1083256"/>
            <a:ext cx="389035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014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934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6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453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199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49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140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59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814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1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74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157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3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3142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0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94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69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656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72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52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36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025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00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951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  <p:sldLayoutId id="2147483672" r:id="rId6"/>
    <p:sldLayoutId id="2147483673" r:id="rId7"/>
    <p:sldLayoutId id="2147483674" r:id="rId8"/>
    <p:sldLayoutId id="2147483678" r:id="rId9"/>
    <p:sldLayoutId id="2147483679" r:id="rId10"/>
    <p:sldLayoutId id="2147483680" r:id="rId11"/>
    <p:sldLayoutId id="2147483681" r:id="rId12"/>
    <p:sldLayoutId id="2147483684" r:id="rId13"/>
    <p:sldLayoutId id="2147483685" r:id="rId14"/>
    <p:sldLayoutId id="2147483699" r:id="rId15"/>
    <p:sldLayoutId id="2147483687" r:id="rId16"/>
    <p:sldLayoutId id="2147483692" r:id="rId17"/>
    <p:sldLayoutId id="2147483694" r:id="rId18"/>
    <p:sldLayoutId id="2147483696" r:id="rId19"/>
    <p:sldLayoutId id="2147483697" r:id="rId20"/>
    <p:sldLayoutId id="2147483722" r:id="rId21"/>
    <p:sldLayoutId id="2147483724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3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4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150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</p:sldLayoutIdLst>
  <p:hf hdr="0" ftr="0" dt="0"/>
  <p:txStyles>
    <p:titleStyle>
      <a:lvl1pPr algn="l" defTabSz="609463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463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66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047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779" indent="-22431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793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045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09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2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4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3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112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132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50" r:id="rId23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fc-acct" TargetMode="Externa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fc-slack" TargetMode="External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bmcoders.influitive.com/" TargetMode="External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egular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egular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77A22-4B79-4340-9A13-9B0ECAE41857}"/>
              </a:ext>
            </a:extLst>
          </p:cNvPr>
          <p:cNvSpPr txBox="1"/>
          <p:nvPr/>
        </p:nvSpPr>
        <p:spPr>
          <a:xfrm>
            <a:off x="8601307" y="4549676"/>
            <a:ext cx="3479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CALL FOR CODE REGISTRATION GUIDE</a:t>
            </a:r>
          </a:p>
        </p:txBody>
      </p:sp>
    </p:spTree>
    <p:extLst>
      <p:ext uri="{BB962C8B-B14F-4D97-AF65-F5344CB8AC3E}">
        <p14:creationId xmlns:p14="http://schemas.microsoft.com/office/powerpoint/2010/main" val="24522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EC144-8BBB-E346-A228-23A891CB7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F0D5E3-4E25-DD46-80A2-86326246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CLOUD </a:t>
            </a:r>
            <a:r>
              <a:rPr lang="en-US" sz="4000" b="1" dirty="0"/>
              <a:t>REGISTRATION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8CDBD-AB3B-E142-9EB6-C3B864189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accent5">
                    <a:lumMod val="50000"/>
                  </a:schemeClr>
                </a:solidFill>
              </a:rPr>
              <a:t>Sign up for an IBM Cloud account at </a:t>
            </a:r>
          </a:p>
          <a:p>
            <a:endParaRPr lang="en-IN" sz="3200" dirty="0">
              <a:solidFill>
                <a:schemeClr val="accent5">
                  <a:lumMod val="50000"/>
                </a:schemeClr>
              </a:solidFill>
              <a:hlinkClick r:id="rId2"/>
            </a:endParaRPr>
          </a:p>
          <a:p>
            <a:pPr algn="ctr"/>
            <a:r>
              <a:rPr lang="en-IN" sz="3200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http://bit.ly/cfc-acct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9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64A78-91B8-8442-9019-4380D4C10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CA18930-2FB7-CE4A-81A6-C1EDD24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04354"/>
            <a:ext cx="10515600" cy="33370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SUBMISSION PAGE FOR CALL FOR CODE WILL BE ROLLED OUT SOON.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STAY TUNED.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11520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91B77-1011-4142-AB57-B24D95616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7A1BA-69DD-3544-82BE-89784D88D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2B223D6-97BD-C541-A83A-99D025BA4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79273"/>
              </p:ext>
            </p:extLst>
          </p:nvPr>
        </p:nvGraphicFramePr>
        <p:xfrm>
          <a:off x="100361" y="702527"/>
          <a:ext cx="11898351" cy="524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195DA8-E752-6A4C-A7E4-2E8E138F5B61}"/>
              </a:ext>
            </a:extLst>
          </p:cNvPr>
          <p:cNvSpPr txBox="1"/>
          <p:nvPr/>
        </p:nvSpPr>
        <p:spPr>
          <a:xfrm>
            <a:off x="379141" y="1839952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Registration open till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6B165-6E85-424A-B0AA-EF3DE2336C51}"/>
              </a:ext>
            </a:extLst>
          </p:cNvPr>
          <p:cNvSpPr txBox="1"/>
          <p:nvPr/>
        </p:nvSpPr>
        <p:spPr>
          <a:xfrm>
            <a:off x="9909717" y="3966118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Submission before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C7AD2D2-A623-114D-82B2-089565261D48}"/>
              </a:ext>
            </a:extLst>
          </p:cNvPr>
          <p:cNvSpPr/>
          <p:nvPr/>
        </p:nvSpPr>
        <p:spPr>
          <a:xfrm>
            <a:off x="2029522" y="2096429"/>
            <a:ext cx="9389327" cy="4460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94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897357-01BF-064F-831A-B65403E8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11455-1C3D-384D-B2AD-9A7F84AE2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254F8-DAA2-7649-9D0F-81BC331E7782}"/>
              </a:ext>
            </a:extLst>
          </p:cNvPr>
          <p:cNvSpPr txBox="1"/>
          <p:nvPr/>
        </p:nvSpPr>
        <p:spPr>
          <a:xfrm>
            <a:off x="280416" y="186878"/>
            <a:ext cx="1160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Register for Call for Code: https://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callforcode.org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0F4361-7EC0-A248-8007-B77CC547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" y="986013"/>
            <a:ext cx="11972706" cy="5632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6C56E6-0528-9146-B535-2F1005035184}"/>
              </a:ext>
            </a:extLst>
          </p:cNvPr>
          <p:cNvSpPr/>
          <p:nvPr/>
        </p:nvSpPr>
        <p:spPr>
          <a:xfrm>
            <a:off x="3714811" y="5146854"/>
            <a:ext cx="3366052" cy="689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F498C-C8CB-834D-ACE1-093B9F544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70D87-B2DF-814D-8132-752DC0F4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" y="1416206"/>
            <a:ext cx="11963028" cy="4817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37D55F-AEA9-9647-BBB8-538F086D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7" y="365126"/>
            <a:ext cx="11019263" cy="105108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129382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9BA6B-BE95-5948-9FFB-C7D00B63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CFCCE-90A0-724C-97CE-D41D9BF7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6" y="1569146"/>
            <a:ext cx="10110414" cy="5032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FD418E-97D0-7F4D-95C2-AF9815BB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and enter your details</a:t>
            </a:r>
          </a:p>
        </p:txBody>
      </p:sp>
    </p:spTree>
    <p:extLst>
      <p:ext uri="{BB962C8B-B14F-4D97-AF65-F5344CB8AC3E}">
        <p14:creationId xmlns:p14="http://schemas.microsoft.com/office/powerpoint/2010/main" val="417877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40361-B04B-484D-B240-A271D767C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104F09-252F-C24F-9E4B-1CCEC068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After registering, you will be redirected to page with all the relevant links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1E0D10-E82E-0A4C-9796-186746C4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97" y="1825625"/>
            <a:ext cx="9611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9773C-8A7C-FB4A-B638-B8909C2A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ED7E58-5570-1C4B-9AAA-9999B048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23385"/>
            <a:ext cx="10625254" cy="791737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You will also receive a Thank you mail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21C04EA-EA03-C141-8FA4-57E2357E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379343"/>
            <a:ext cx="9422781" cy="49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4A43E-76F5-4541-BC23-39B40CF32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21A15-6816-454F-AC8A-4222E4BE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SLACK CHANNEL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DF452A-73A5-8E4A-9F5F-FB9CB54D20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You will receive an invitation from Call for Code Slack Channel where you can </a:t>
            </a:r>
            <a:r>
              <a:rPr lang="en-IN" sz="2800" dirty="0">
                <a:solidFill>
                  <a:schemeClr val="accent5">
                    <a:lumMod val="75000"/>
                  </a:schemeClr>
                </a:solidFill>
              </a:rPr>
              <a:t>have discussions with other members of the community and also developer advocates to solve technical challenges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- </a:t>
            </a: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  <a:hlinkClick r:id="rId2"/>
            </a:endParaRPr>
          </a:p>
          <a:p>
            <a:pPr algn="ctr"/>
            <a:r>
              <a:rPr lang="en-IN" sz="2800" b="1" dirty="0">
                <a:solidFill>
                  <a:schemeClr val="bg1"/>
                </a:solidFill>
                <a:hlinkClick r:id="rId2"/>
              </a:rPr>
              <a:t>http://bit.ly/cfc-slack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2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5680E-C350-C141-83C9-23BC0B09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EDEB8-2F16-124F-8E3C-D0852401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CODER PLATFORM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6B23B-1D41-9547-A229-57B1A3925D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Join IBM Coder Platform, </a:t>
            </a:r>
            <a:r>
              <a:rPr lang="en-IN" sz="3200" dirty="0"/>
              <a:t>where you can find challenges to explore reference patterns, learn about the Call for Code Captains, </a:t>
            </a:r>
            <a:r>
              <a:rPr lang="en-US" sz="3200" dirty="0"/>
              <a:t>form teams </a:t>
            </a:r>
            <a:r>
              <a:rPr lang="en-IN" sz="3200" dirty="0"/>
              <a:t>and have discussions with other members of the community.</a:t>
            </a:r>
          </a:p>
          <a:p>
            <a:endParaRPr lang="en-IN" dirty="0"/>
          </a:p>
          <a:p>
            <a:pPr algn="ctr"/>
            <a:r>
              <a:rPr lang="en-US" sz="3200" dirty="0">
                <a:hlinkClick r:id="rId2"/>
              </a:rPr>
              <a:t>https://ibmcoders.influitive.com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850611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2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3.xml><?xml version="1.0" encoding="utf-8"?>
<a:theme xmlns:a="http://schemas.openxmlformats.org/drawingml/2006/main" name="2_blk_background_2017">
  <a:themeElements>
    <a:clrScheme name="Call for Code">
      <a:dk1>
        <a:srgbClr val="101820"/>
      </a:dk1>
      <a:lt1>
        <a:srgbClr val="FFFFFF"/>
      </a:lt1>
      <a:dk2>
        <a:srgbClr val="101820"/>
      </a:dk2>
      <a:lt2>
        <a:srgbClr val="FFFFFF"/>
      </a:lt2>
      <a:accent1>
        <a:srgbClr val="5C88DA"/>
      </a:accent1>
      <a:accent2>
        <a:srgbClr val="83BD00"/>
      </a:accent2>
      <a:accent3>
        <a:srgbClr val="FF8200"/>
      </a:accent3>
      <a:accent4>
        <a:srgbClr val="009CDE"/>
      </a:accent4>
      <a:accent5>
        <a:srgbClr val="59CBE8"/>
      </a:accent5>
      <a:accent6>
        <a:srgbClr val="5C068C"/>
      </a:accent6>
      <a:hlink>
        <a:srgbClr val="0563C1"/>
      </a:hlink>
      <a:folHlink>
        <a:srgbClr val="954F72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4.xml><?xml version="1.0" encoding="utf-8"?>
<a:theme xmlns:a="http://schemas.openxmlformats.org/drawingml/2006/main" name="3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5.xml><?xml version="1.0" encoding="utf-8"?>
<a:theme xmlns:a="http://schemas.openxmlformats.org/drawingml/2006/main" name="4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6.xml><?xml version="1.0" encoding="utf-8"?>
<a:theme xmlns:a="http://schemas.openxmlformats.org/drawingml/2006/main" name="5_blk_background_2017">
  <a:themeElements>
    <a:clrScheme name="Custom 29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7.xml><?xml version="1.0" encoding="utf-8"?>
<a:theme xmlns:a="http://schemas.openxmlformats.org/drawingml/2006/main" name="6_blk_background_2017">
  <a:themeElements>
    <a:clrScheme name="Custom 30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226</Words>
  <Application>Microsoft Macintosh PowerPoint</Application>
  <PresentationFormat>Widescreen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Arial Regular</vt:lpstr>
      <vt:lpstr>Avenir Heavy</vt:lpstr>
      <vt:lpstr>Avenir Medium</vt:lpstr>
      <vt:lpstr>Calibri</vt:lpstr>
      <vt:lpstr>Helvetica</vt:lpstr>
      <vt:lpstr>Helvetica Light</vt:lpstr>
      <vt:lpstr>Helvetica Neue Medium</vt:lpstr>
      <vt:lpstr>IBM Plex Sans</vt:lpstr>
      <vt:lpstr>blk_background_2017</vt:lpstr>
      <vt:lpstr>1_blk_background_2017</vt:lpstr>
      <vt:lpstr>2_blk_background_2017</vt:lpstr>
      <vt:lpstr>3_blk_background_2017</vt:lpstr>
      <vt:lpstr>4_blk_background_2017</vt:lpstr>
      <vt:lpstr>5_blk_background_2017</vt:lpstr>
      <vt:lpstr>6_blk_background_2017</vt:lpstr>
      <vt:lpstr>PowerPoint Presentation</vt:lpstr>
      <vt:lpstr>PowerPoint Presentation</vt:lpstr>
      <vt:lpstr> </vt:lpstr>
      <vt:lpstr>Click on Register Now</vt:lpstr>
      <vt:lpstr>Click on REGISTER and enter your details</vt:lpstr>
      <vt:lpstr>After registering, you will be redirected to page with all the relevant links</vt:lpstr>
      <vt:lpstr>You will also receive a Thank you mail</vt:lpstr>
      <vt:lpstr>SLACK CHANNEL</vt:lpstr>
      <vt:lpstr>IBM CODER PLATFORM</vt:lpstr>
      <vt:lpstr>IBM CLOUD REGISTRATION</vt:lpstr>
      <vt:lpstr>SUBMISSION PAGE FOR CALL FOR CODE WILL BE ROLLED OUT SOON.  STAY TUNED.   THANK YOU 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Ovens</dc:creator>
  <cp:lastModifiedBy>Riya Roy</cp:lastModifiedBy>
  <cp:revision>65</cp:revision>
  <dcterms:created xsi:type="dcterms:W3CDTF">2018-02-27T17:50:26Z</dcterms:created>
  <dcterms:modified xsi:type="dcterms:W3CDTF">2018-06-29T10:15:18Z</dcterms:modified>
</cp:coreProperties>
</file>